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79" r:id="rId4"/>
    <p:sldId id="280" r:id="rId5"/>
    <p:sldId id="281" r:id="rId6"/>
    <p:sldId id="28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1785938"/>
            <a:ext cx="8172480" cy="2928937"/>
          </a:xfrm>
        </p:spPr>
        <p:txBody>
          <a:bodyPr/>
          <a:lstStyle/>
          <a:p>
            <a:pPr algn="ctr"/>
            <a:r>
              <a:rPr lang="ru-RU" b="1" dirty="0" smtClean="0"/>
              <a:t>Художественно-эстетическое</a:t>
            </a:r>
            <a:br>
              <a:rPr lang="ru-RU" b="1" dirty="0" smtClean="0"/>
            </a:br>
            <a:r>
              <a:rPr lang="ru-RU" b="1" dirty="0" smtClean="0"/>
              <a:t>воспитание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err="1" smtClean="0"/>
              <a:t>мбдоу</a:t>
            </a:r>
            <a:r>
              <a:rPr lang="ru-RU" b="1" dirty="0" smtClean="0"/>
              <a:t> №3 «</a:t>
            </a:r>
            <a:r>
              <a:rPr lang="ru-RU" b="1" dirty="0" err="1" smtClean="0"/>
              <a:t>Аленушка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500175"/>
            <a:ext cx="8458200" cy="2286015"/>
          </a:xfrm>
        </p:spPr>
        <p:txBody>
          <a:bodyPr/>
          <a:lstStyle/>
          <a:p>
            <a:pPr algn="ctr"/>
            <a:r>
              <a:rPr lang="ru-RU" b="1" dirty="0" smtClean="0"/>
              <a:t>Музыкальное воспитание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Клавдия\Desktop\конкурс худ.эст\DSC08190.JPG"/>
          <p:cNvPicPr>
            <a:picLocks noChangeAspect="1" noChangeArrowheads="1"/>
          </p:cNvPicPr>
          <p:nvPr/>
        </p:nvPicPr>
        <p:blipFill>
          <a:blip r:embed="rId2" cstate="print"/>
          <a:srcRect r="5714"/>
          <a:stretch>
            <a:fillRect/>
          </a:stretch>
        </p:blipFill>
        <p:spPr bwMode="auto">
          <a:xfrm>
            <a:off x="2143108" y="190477"/>
            <a:ext cx="4714908" cy="6524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Клавдия\Desktop\конкурс худ.эст\DSC08195.JPG"/>
          <p:cNvPicPr>
            <a:picLocks noChangeAspect="1" noChangeArrowheads="1"/>
          </p:cNvPicPr>
          <p:nvPr/>
        </p:nvPicPr>
        <p:blipFill>
          <a:blip r:embed="rId2"/>
          <a:srcRect t="7291" r="19531"/>
          <a:stretch>
            <a:fillRect/>
          </a:stretch>
        </p:blipFill>
        <p:spPr bwMode="auto">
          <a:xfrm>
            <a:off x="1000100" y="285728"/>
            <a:ext cx="7358082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Клавдия\Desktop\конкурс худ.эст\DSC08197.JPG"/>
          <p:cNvPicPr>
            <a:picLocks noChangeAspect="1" noChangeArrowheads="1"/>
          </p:cNvPicPr>
          <p:nvPr/>
        </p:nvPicPr>
        <p:blipFill>
          <a:blip r:embed="rId2"/>
          <a:srcRect l="5468" r="8593" b="7291"/>
          <a:stretch>
            <a:fillRect/>
          </a:stretch>
        </p:blipFill>
        <p:spPr bwMode="auto">
          <a:xfrm>
            <a:off x="642910" y="285728"/>
            <a:ext cx="7858180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 descr="C:\Users\Клавдия\Desktop\конкурс худ.эст\DSC08199.JPG"/>
          <p:cNvPicPr>
            <a:picLocks noChangeAspect="1" noChangeArrowheads="1"/>
          </p:cNvPicPr>
          <p:nvPr/>
        </p:nvPicPr>
        <p:blipFill>
          <a:blip r:embed="rId2"/>
          <a:srcRect l="9375" t="5208" b="4166"/>
          <a:stretch>
            <a:fillRect/>
          </a:stretch>
        </p:blipFill>
        <p:spPr bwMode="auto">
          <a:xfrm>
            <a:off x="357158" y="357166"/>
            <a:ext cx="8286776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125</TotalTime>
  <Words>3</Words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Художественно-эстетическое воспитание  мбдоу №3 «Аленушка»</vt:lpstr>
      <vt:lpstr>Музыкальное воспитание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воспитание в мбдоу №3 «Аленушка»</dc:title>
  <dc:creator>Клавдия</dc:creator>
  <cp:lastModifiedBy>Клавдия</cp:lastModifiedBy>
  <cp:revision>15</cp:revision>
  <dcterms:created xsi:type="dcterms:W3CDTF">2016-04-20T08:03:18Z</dcterms:created>
  <dcterms:modified xsi:type="dcterms:W3CDTF">2016-04-21T11:01:44Z</dcterms:modified>
</cp:coreProperties>
</file>